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C6"/>
    <a:srgbClr val="8A2DA3"/>
    <a:srgbClr val="B818AD"/>
    <a:srgbClr val="8B457C"/>
    <a:srgbClr val="9D3390"/>
    <a:srgbClr val="5D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47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24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5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41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012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41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9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89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39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51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00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71C4-B54C-4D61-ADF8-78202B6DA799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6541-6DD6-484C-99E4-0B0CF27D1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3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3429000"/>
            <a:ext cx="7772400" cy="2522711"/>
          </a:xfrm>
        </p:spPr>
        <p:txBody>
          <a:bodyPr/>
          <a:lstStyle/>
          <a:p>
            <a:r>
              <a:rPr lang="es-CO" dirty="0" smtClean="0">
                <a:solidFill>
                  <a:srgbClr val="C60AC6"/>
                </a:solidFill>
                <a:latin typeface="Matura MT Script Capitals" pitchFamily="66" charset="0"/>
              </a:rPr>
              <a:t>Presentado Por : </a:t>
            </a:r>
            <a:r>
              <a:rPr lang="es-CO" dirty="0" err="1" smtClean="0">
                <a:solidFill>
                  <a:srgbClr val="C60AC6"/>
                </a:solidFill>
                <a:latin typeface="Matura MT Script Capitals" pitchFamily="66" charset="0"/>
              </a:rPr>
              <a:t>Heylen</a:t>
            </a:r>
            <a:r>
              <a:rPr lang="es-CO" dirty="0" smtClean="0">
                <a:solidFill>
                  <a:srgbClr val="C60AC6"/>
                </a:solidFill>
                <a:latin typeface="Matura MT Script Capitals" pitchFamily="66" charset="0"/>
              </a:rPr>
              <a:t> Loaiza </a:t>
            </a:r>
            <a:endParaRPr lang="es-CO" dirty="0">
              <a:solidFill>
                <a:srgbClr val="C60AC6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0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663" y="2852936"/>
            <a:ext cx="8229600" cy="1143000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Matura MT Script Capitals" pitchFamily="66" charset="0"/>
              </a:rPr>
              <a:t>Gracias Por Su Atención</a:t>
            </a:r>
            <a:endParaRPr lang="es-CO" sz="4800" dirty="0"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3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9393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6830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883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4265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22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0322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85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198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</Words>
  <Application>Microsoft Office PowerPoint</Application>
  <PresentationFormat>Presentación en pantalla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Presentado Por : Heylen Loaiza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7</dc:creator>
  <cp:lastModifiedBy>windows 7</cp:lastModifiedBy>
  <cp:revision>5</cp:revision>
  <dcterms:created xsi:type="dcterms:W3CDTF">2015-03-24T22:15:00Z</dcterms:created>
  <dcterms:modified xsi:type="dcterms:W3CDTF">2015-03-24T23:49:55Z</dcterms:modified>
</cp:coreProperties>
</file>